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0382" y="365125"/>
            <a:ext cx="97834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834" y="1825625"/>
            <a:ext cx="96939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D9878F4-9F53-45E4-8E12-1C268E802E58}"/>
              </a:ext>
            </a:extLst>
          </p:cNvPr>
          <p:cNvSpPr txBox="1"/>
          <p:nvPr userDrawn="1"/>
        </p:nvSpPr>
        <p:spPr>
          <a:xfrm rot="16200000">
            <a:off x="-3003287" y="3439174"/>
            <a:ext cx="62681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Toda informação contida nesses slides não podem ser reproduzida sem o consentimento dos autores.</a:t>
            </a:r>
          </a:p>
        </p:txBody>
      </p:sp>
      <p:pic>
        <p:nvPicPr>
          <p:cNvPr id="5" name="Imagem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F3BFB457-33CF-C5EE-736F-F1C7159878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777199" y="3038808"/>
            <a:ext cx="6858003" cy="78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3759200" y="3136612"/>
            <a:ext cx="5049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MODELO DE APRESENTAÇÃO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5354320" y="4594106"/>
            <a:ext cx="305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BB29D5-E7E8-4A35-A3BF-8D483FAB5214}"/>
              </a:ext>
            </a:extLst>
          </p:cNvPr>
          <p:cNvSpPr txBox="1"/>
          <p:nvPr/>
        </p:nvSpPr>
        <p:spPr>
          <a:xfrm>
            <a:off x="4013200" y="49784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INFORMAÇÕES DA INSTITUIÇÃO, PROGRAMA</a:t>
            </a:r>
          </a:p>
        </p:txBody>
      </p:sp>
    </p:spTree>
    <p:extLst>
      <p:ext uri="{BB962C8B-B14F-4D97-AF65-F5344CB8AC3E}">
        <p14:creationId xmlns:p14="http://schemas.microsoft.com/office/powerpoint/2010/main" val="84858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8280400" y="373092"/>
            <a:ext cx="2783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037840" y="2135386"/>
            <a:ext cx="735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 a 2 slides contendo: Introdução, objetivos, relevância do trabalho.</a:t>
            </a:r>
          </a:p>
        </p:txBody>
      </p:sp>
    </p:spTree>
    <p:extLst>
      <p:ext uri="{BB962C8B-B14F-4D97-AF65-F5344CB8AC3E}">
        <p14:creationId xmlns:p14="http://schemas.microsoft.com/office/powerpoint/2010/main" val="371273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7914640" y="373092"/>
            <a:ext cx="314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METODOLOGIA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037840" y="2135386"/>
            <a:ext cx="809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 slide com a metodologia. Não incluir referencial teórico na apresentação.</a:t>
            </a:r>
          </a:p>
        </p:txBody>
      </p:sp>
    </p:spTree>
    <p:extLst>
      <p:ext uri="{BB962C8B-B14F-4D97-AF65-F5344CB8AC3E}">
        <p14:creationId xmlns:p14="http://schemas.microsoft.com/office/powerpoint/2010/main" val="128135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7914640" y="373092"/>
            <a:ext cx="314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RESULTADOS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139440" y="2226826"/>
            <a:ext cx="6217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Apresentar os principais resultados do capítulo. </a:t>
            </a:r>
          </a:p>
          <a:p>
            <a:r>
              <a:rPr lang="pt-BR" dirty="0"/>
              <a:t>USAR A QUANTIDADE NECESSÁRIA DE SLIDES.</a:t>
            </a:r>
          </a:p>
          <a:p>
            <a:r>
              <a:rPr lang="pt-BR" b="1" dirty="0"/>
              <a:t>Lembrar que a apresentação será de </a:t>
            </a:r>
            <a:r>
              <a:rPr lang="pt-BR" b="1" dirty="0">
                <a:highlight>
                  <a:srgbClr val="FFFF00"/>
                </a:highlight>
              </a:rPr>
              <a:t>no máximo 10mim</a:t>
            </a:r>
            <a:r>
              <a:rPr lang="pt-B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429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DCF8218-C2C7-495D-867B-753B3F8E84A4}"/>
              </a:ext>
            </a:extLst>
          </p:cNvPr>
          <p:cNvSpPr txBox="1"/>
          <p:nvPr/>
        </p:nvSpPr>
        <p:spPr>
          <a:xfrm>
            <a:off x="4582160" y="322292"/>
            <a:ext cx="719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REFERÊNCIAS OU AGRADECIMENTOS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BF3DF3D-B321-4874-9EC3-B477B9A6E25B}"/>
              </a:ext>
            </a:extLst>
          </p:cNvPr>
          <p:cNvSpPr txBox="1"/>
          <p:nvPr/>
        </p:nvSpPr>
        <p:spPr>
          <a:xfrm>
            <a:off x="3129280" y="2277626"/>
            <a:ext cx="6969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Colocar as referências usadas nos slides, se não precisou usar, pode usar esse slide para os agradecimentos.</a:t>
            </a:r>
          </a:p>
        </p:txBody>
      </p:sp>
    </p:spTree>
    <p:extLst>
      <p:ext uri="{BB962C8B-B14F-4D97-AF65-F5344CB8AC3E}">
        <p14:creationId xmlns:p14="http://schemas.microsoft.com/office/powerpoint/2010/main" val="3657636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86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Russo</dc:creator>
  <cp:lastModifiedBy>Suzana Russo</cp:lastModifiedBy>
  <cp:revision>10</cp:revision>
  <dcterms:created xsi:type="dcterms:W3CDTF">2020-07-20T14:11:43Z</dcterms:created>
  <dcterms:modified xsi:type="dcterms:W3CDTF">2023-04-12T18:47:09Z</dcterms:modified>
</cp:coreProperties>
</file>