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238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29871-1176-49D2-88FF-7261A7EE1D1B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F2738-D93C-4779-AD78-FCCBBDC544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53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MODELO ISTI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2738-D93C-4779-AD78-FCCBBDC544A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6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03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86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20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65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39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80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43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09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77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1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5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FF4F-D8C1-48F1-9E2D-D5F9F4D378B1}" type="datetimeFigureOut">
              <a:rPr lang="pt-BR" smtClean="0"/>
              <a:t>09/09/2017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3449-DBC4-405B-A96F-9D51556C2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80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DBB0C60-2D6E-466F-9491-6A3D064B2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52" y="37351986"/>
            <a:ext cx="10631384" cy="216247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5943CA4-61A3-44F1-AF81-2BB9A55F7552}"/>
              </a:ext>
            </a:extLst>
          </p:cNvPr>
          <p:cNvSpPr/>
          <p:nvPr/>
        </p:nvSpPr>
        <p:spPr>
          <a:xfrm>
            <a:off x="12906659" y="4646839"/>
            <a:ext cx="687476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628E68C-64E3-4C47-879B-15CC2CB98AAE}"/>
              </a:ext>
            </a:extLst>
          </p:cNvPr>
          <p:cNvSpPr/>
          <p:nvPr/>
        </p:nvSpPr>
        <p:spPr>
          <a:xfrm>
            <a:off x="11780294" y="5894119"/>
            <a:ext cx="912749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principal –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endereço eletrônico</a:t>
            </a:r>
          </a:p>
          <a:p>
            <a:pPr algn="ctr"/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Filiação</a:t>
            </a:r>
          </a:p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coautor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endereço eletrônico</a:t>
            </a:r>
          </a:p>
          <a:p>
            <a:pPr algn="ctr"/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Filiação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B4FFB0-830A-484D-BC65-26AECEAAB64C}"/>
              </a:ext>
            </a:extLst>
          </p:cNvPr>
          <p:cNvSpPr txBox="1"/>
          <p:nvPr/>
        </p:nvSpPr>
        <p:spPr>
          <a:xfrm>
            <a:off x="1737868" y="10387160"/>
            <a:ext cx="1374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 texto aqui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F682B9E-F7CC-4BB5-939A-2FFB782CCB6E}"/>
              </a:ext>
            </a:extLst>
          </p:cNvPr>
          <p:cNvSpPr txBox="1"/>
          <p:nvPr/>
        </p:nvSpPr>
        <p:spPr>
          <a:xfrm>
            <a:off x="17490824" y="10387160"/>
            <a:ext cx="1374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seus resultados nessa segunda coluna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F7A4337-FCE6-44D3-A67F-974993ECA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50570"/>
            <a:ext cx="32399288" cy="413381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ACE1A2C-7DE8-4FDC-9E44-92E46CD6334A}"/>
              </a:ext>
            </a:extLst>
          </p:cNvPr>
          <p:cNvSpPr txBox="1"/>
          <p:nvPr/>
        </p:nvSpPr>
        <p:spPr>
          <a:xfrm>
            <a:off x="1737867" y="16484763"/>
            <a:ext cx="1374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TEÓRICOS</a:t>
            </a:r>
          </a:p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 texto aqui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AB390C-8C9C-4F75-8C24-989F5CE30845}"/>
              </a:ext>
            </a:extLst>
          </p:cNvPr>
          <p:cNvSpPr txBox="1"/>
          <p:nvPr/>
        </p:nvSpPr>
        <p:spPr>
          <a:xfrm>
            <a:off x="1737867" y="27121574"/>
            <a:ext cx="1374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 texto (figuras, gráficos, tabelas) aqui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E0FD84E-CA5C-4A71-AC61-96539909DCAE}"/>
              </a:ext>
            </a:extLst>
          </p:cNvPr>
          <p:cNvSpPr txBox="1"/>
          <p:nvPr/>
        </p:nvSpPr>
        <p:spPr>
          <a:xfrm>
            <a:off x="18651177" y="27291160"/>
            <a:ext cx="1374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(só as dessa apresentação)</a:t>
            </a:r>
          </a:p>
        </p:txBody>
      </p:sp>
    </p:spTree>
    <p:extLst>
      <p:ext uri="{BB962C8B-B14F-4D97-AF65-F5344CB8AC3E}">
        <p14:creationId xmlns:p14="http://schemas.microsoft.com/office/powerpoint/2010/main" val="1993113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55</Words>
  <Application>Microsoft Office PowerPoint</Application>
  <PresentationFormat>Personalizar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Campos</dc:creator>
  <cp:lastModifiedBy>Suzana Russo</cp:lastModifiedBy>
  <cp:revision>5</cp:revision>
  <dcterms:created xsi:type="dcterms:W3CDTF">2017-08-31T11:24:18Z</dcterms:created>
  <dcterms:modified xsi:type="dcterms:W3CDTF">2017-09-09T20:03:45Z</dcterms:modified>
</cp:coreProperties>
</file>