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1400413"/>
  <p:notesSz cx="6858000" cy="9144000"/>
  <p:defaultTextStyle>
    <a:defPPr>
      <a:defRPr lang="pt-BR"/>
    </a:defPPr>
    <a:lvl1pPr marL="0" algn="l" defTabSz="3542386" rtl="0" eaLnBrk="1" latinLnBrk="0" hangingPunct="1">
      <a:defRPr sz="6973" kern="1200">
        <a:solidFill>
          <a:schemeClr val="tx1"/>
        </a:solidFill>
        <a:latin typeface="+mn-lt"/>
        <a:ea typeface="+mn-ea"/>
        <a:cs typeface="+mn-cs"/>
      </a:defRPr>
    </a:lvl1pPr>
    <a:lvl2pPr marL="1771193" algn="l" defTabSz="3542386" rtl="0" eaLnBrk="1" latinLnBrk="0" hangingPunct="1">
      <a:defRPr sz="6973" kern="1200">
        <a:solidFill>
          <a:schemeClr val="tx1"/>
        </a:solidFill>
        <a:latin typeface="+mn-lt"/>
        <a:ea typeface="+mn-ea"/>
        <a:cs typeface="+mn-cs"/>
      </a:defRPr>
    </a:lvl2pPr>
    <a:lvl3pPr marL="3542386" algn="l" defTabSz="3542386" rtl="0" eaLnBrk="1" latinLnBrk="0" hangingPunct="1">
      <a:defRPr sz="6973" kern="1200">
        <a:solidFill>
          <a:schemeClr val="tx1"/>
        </a:solidFill>
        <a:latin typeface="+mn-lt"/>
        <a:ea typeface="+mn-ea"/>
        <a:cs typeface="+mn-cs"/>
      </a:defRPr>
    </a:lvl3pPr>
    <a:lvl4pPr marL="5313578" algn="l" defTabSz="3542386" rtl="0" eaLnBrk="1" latinLnBrk="0" hangingPunct="1">
      <a:defRPr sz="6973" kern="1200">
        <a:solidFill>
          <a:schemeClr val="tx1"/>
        </a:solidFill>
        <a:latin typeface="+mn-lt"/>
        <a:ea typeface="+mn-ea"/>
        <a:cs typeface="+mn-cs"/>
      </a:defRPr>
    </a:lvl4pPr>
    <a:lvl5pPr marL="7084771" algn="l" defTabSz="3542386" rtl="0" eaLnBrk="1" latinLnBrk="0" hangingPunct="1">
      <a:defRPr sz="6973" kern="1200">
        <a:solidFill>
          <a:schemeClr val="tx1"/>
        </a:solidFill>
        <a:latin typeface="+mn-lt"/>
        <a:ea typeface="+mn-ea"/>
        <a:cs typeface="+mn-cs"/>
      </a:defRPr>
    </a:lvl5pPr>
    <a:lvl6pPr marL="8855964" algn="l" defTabSz="3542386" rtl="0" eaLnBrk="1" latinLnBrk="0" hangingPunct="1">
      <a:defRPr sz="6973" kern="1200">
        <a:solidFill>
          <a:schemeClr val="tx1"/>
        </a:solidFill>
        <a:latin typeface="+mn-lt"/>
        <a:ea typeface="+mn-ea"/>
        <a:cs typeface="+mn-cs"/>
      </a:defRPr>
    </a:lvl6pPr>
    <a:lvl7pPr marL="10627157" algn="l" defTabSz="3542386" rtl="0" eaLnBrk="1" latinLnBrk="0" hangingPunct="1">
      <a:defRPr sz="6973" kern="1200">
        <a:solidFill>
          <a:schemeClr val="tx1"/>
        </a:solidFill>
        <a:latin typeface="+mn-lt"/>
        <a:ea typeface="+mn-ea"/>
        <a:cs typeface="+mn-cs"/>
      </a:defRPr>
    </a:lvl7pPr>
    <a:lvl8pPr marL="12398350" algn="l" defTabSz="3542386" rtl="0" eaLnBrk="1" latinLnBrk="0" hangingPunct="1">
      <a:defRPr sz="6973" kern="1200">
        <a:solidFill>
          <a:schemeClr val="tx1"/>
        </a:solidFill>
        <a:latin typeface="+mn-lt"/>
        <a:ea typeface="+mn-ea"/>
        <a:cs typeface="+mn-cs"/>
      </a:defRPr>
    </a:lvl8pPr>
    <a:lvl9pPr marL="14169542" algn="l" defTabSz="3542386" rtl="0" eaLnBrk="1" latinLnBrk="0" hangingPunct="1">
      <a:defRPr sz="6973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" d="100"/>
          <a:sy n="12" d="100"/>
        </p:scale>
        <p:origin x="152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6775487"/>
            <a:ext cx="27539395" cy="14413477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1744803"/>
            <a:ext cx="24299466" cy="9995513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8645-33A8-44C4-83F5-1C4972192AD1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B58E-17E7-4064-98FA-05FB6181FC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4015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8645-33A8-44C4-83F5-1C4972192AD1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B58E-17E7-4064-98FA-05FB6181FC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9727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204189"/>
            <a:ext cx="6986096" cy="35084936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204189"/>
            <a:ext cx="20553298" cy="35084936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8645-33A8-44C4-83F5-1C4972192AD1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B58E-17E7-4064-98FA-05FB6181FC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2176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8645-33A8-44C4-83F5-1C4972192AD1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B58E-17E7-4064-98FA-05FB6181FC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4861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321365"/>
            <a:ext cx="27944386" cy="17221419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7705705"/>
            <a:ext cx="27944386" cy="9056337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8645-33A8-44C4-83F5-1C4972192AD1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B58E-17E7-4064-98FA-05FB6181FC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7039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020943"/>
            <a:ext cx="13769697" cy="2626818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020943"/>
            <a:ext cx="13769697" cy="2626818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8645-33A8-44C4-83F5-1C4972192AD1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B58E-17E7-4064-98FA-05FB6181FC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50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204198"/>
            <a:ext cx="27944386" cy="800216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148854"/>
            <a:ext cx="13706415" cy="4973797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122651"/>
            <a:ext cx="13706415" cy="2224314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148854"/>
            <a:ext cx="13773917" cy="4973797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122651"/>
            <a:ext cx="13773917" cy="2224314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8645-33A8-44C4-83F5-1C4972192AD1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B58E-17E7-4064-98FA-05FB6181FC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1137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8645-33A8-44C4-83F5-1C4972192AD1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B58E-17E7-4064-98FA-05FB6181FC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0403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8645-33A8-44C4-83F5-1C4972192AD1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B58E-17E7-4064-98FA-05FB6181FC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661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760028"/>
            <a:ext cx="10449614" cy="9660096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5960902"/>
            <a:ext cx="16402140" cy="29421127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420124"/>
            <a:ext cx="10449614" cy="23009816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8645-33A8-44C4-83F5-1C4972192AD1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B58E-17E7-4064-98FA-05FB6181FC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1037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760028"/>
            <a:ext cx="10449614" cy="9660096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5960902"/>
            <a:ext cx="16402140" cy="29421127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420124"/>
            <a:ext cx="10449614" cy="23009816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8645-33A8-44C4-83F5-1C4972192AD1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B58E-17E7-4064-98FA-05FB6181FC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2837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204198"/>
            <a:ext cx="27944386" cy="8002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020943"/>
            <a:ext cx="27944386" cy="26268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38372058"/>
            <a:ext cx="7289840" cy="22041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58645-33A8-44C4-83F5-1C4972192AD1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38372058"/>
            <a:ext cx="10934760" cy="22041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38372058"/>
            <a:ext cx="7289840" cy="22041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DB58E-17E7-4064-98FA-05FB6181FC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4239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47448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Helderson Barreto Martins</dc:creator>
  <cp:lastModifiedBy>Helderson Barreto Martins</cp:lastModifiedBy>
  <cp:revision>5</cp:revision>
  <dcterms:created xsi:type="dcterms:W3CDTF">2016-08-17T21:11:53Z</dcterms:created>
  <dcterms:modified xsi:type="dcterms:W3CDTF">2016-08-17T21:16:42Z</dcterms:modified>
</cp:coreProperties>
</file>