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CC"/>
    <a:srgbClr val="CCFF33"/>
    <a:srgbClr val="3E1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668" y="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E33C1-303D-4F47-AF08-87C5E0878D47}" type="datetimeFigureOut">
              <a:rPr lang="pt-BR" smtClean="0"/>
              <a:t>04/09/2019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C8706-65B8-46D2-9470-1442E490B3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7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C8706-65B8-46D2-9470-1442E490B3A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26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49F6077-DB3A-4E34-9A46-D60B340D1ADD}"/>
              </a:ext>
            </a:extLst>
          </p:cNvPr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4F42F1B-20F5-4A6D-9402-F9634B987B7A}"/>
              </a:ext>
            </a:extLst>
          </p:cNvPr>
          <p:cNvSpPr/>
          <p:nvPr userDrawn="1"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tângulo 3">
            <a:extLst>
              <a:ext uri="{FF2B5EF4-FFF2-40B4-BE49-F238E27FC236}">
                <a16:creationId xmlns:a16="http://schemas.microsoft.com/office/drawing/2014/main" id="{1E4A70FB-3BBC-4559-BDF7-FCAD121D76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929" y="6453335"/>
            <a:ext cx="69847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200" b="1" i="1" dirty="0">
                <a:solidFill>
                  <a:schemeClr val="bg1"/>
                </a:solidFill>
              </a:rPr>
              <a:t>Fotos e informações destes slides não podem ser utilizados sem consentimento prévio dos autores.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1D066182-2B25-4831-BFC4-91D540926B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2470" y="6389503"/>
            <a:ext cx="1149098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ângulo 3">
            <a:extLst>
              <a:ext uri="{FF2B5EF4-FFF2-40B4-BE49-F238E27FC236}">
                <a16:creationId xmlns:a16="http://schemas.microsoft.com/office/drawing/2014/main" id="{C4B5C852-305E-4E42-A4B3-927D75FE1D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929" y="6453335"/>
            <a:ext cx="69847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200" b="1" i="1" dirty="0">
                <a:solidFill>
                  <a:schemeClr val="bg1"/>
                </a:solidFill>
              </a:rPr>
              <a:t>Fotos e informações destes slides não podem ser utilizados sem consentimento prévio dos autores.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B7D242C3-04EF-48D5-9D73-8F58E3DD4D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2470" y="6389503"/>
            <a:ext cx="1149098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8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ítulo 2">
            <a:extLst>
              <a:ext uri="{FF2B5EF4-FFF2-40B4-BE49-F238E27FC236}">
                <a16:creationId xmlns:a16="http://schemas.microsoft.com/office/drawing/2014/main" id="{B3AE98C0-5DA7-4B43-9B4B-332C9437A0B9}"/>
              </a:ext>
            </a:extLst>
          </p:cNvPr>
          <p:cNvSpPr txBox="1">
            <a:spLocks/>
          </p:cNvSpPr>
          <p:nvPr userDrawn="1"/>
        </p:nvSpPr>
        <p:spPr>
          <a:xfrm>
            <a:off x="-972616" y="6435458"/>
            <a:ext cx="3055644" cy="422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Suzana Leitão Russo - UFS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EE11CBC6-C593-4FA8-A43C-B27623F56FEE}"/>
              </a:ext>
            </a:extLst>
          </p:cNvPr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BCAAA9D2-E2E4-425F-A43A-DCCF0DBDBA86}"/>
              </a:ext>
            </a:extLst>
          </p:cNvPr>
          <p:cNvSpPr/>
          <p:nvPr userDrawn="1"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tângulo 3">
            <a:extLst>
              <a:ext uri="{FF2B5EF4-FFF2-40B4-BE49-F238E27FC236}">
                <a16:creationId xmlns:a16="http://schemas.microsoft.com/office/drawing/2014/main" id="{E0F18025-A468-474E-AE96-C5347FB8A6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1929" y="6453335"/>
            <a:ext cx="69847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200" b="1" i="1" dirty="0">
                <a:solidFill>
                  <a:schemeClr val="bg1"/>
                </a:solidFill>
              </a:rPr>
              <a:t>Fotos e informações destes slides não podem ser utilizados sem consentimento prévio dos autores.</a:t>
            </a: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7761CDF9-F993-4035-95F4-964A9AA51F9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52470" y="6389503"/>
            <a:ext cx="1149098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1005938" y="2284509"/>
            <a:ext cx="7560840" cy="1685801"/>
          </a:xfrm>
          <a:prstGeom prst="round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987824" y="4609801"/>
            <a:ext cx="27796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b="1" dirty="0"/>
              <a:t>Autores com e-mail</a:t>
            </a:r>
          </a:p>
        </p:txBody>
      </p:sp>
      <p:sp>
        <p:nvSpPr>
          <p:cNvPr id="2" name="Retângulo 1"/>
          <p:cNvSpPr/>
          <p:nvPr/>
        </p:nvSpPr>
        <p:spPr>
          <a:xfrm>
            <a:off x="29340" y="6325289"/>
            <a:ext cx="2028535" cy="476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:a16="http://schemas.microsoft.com/office/drawing/2014/main" id="{16498FF0-654C-4471-B6D0-DAEF0C4C6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874" y="6309320"/>
            <a:ext cx="7086125" cy="49264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044C95B-ACD8-4064-9B40-62DDCB4F3FD4}"/>
              </a:ext>
            </a:extLst>
          </p:cNvPr>
          <p:cNvSpPr txBox="1"/>
          <p:nvPr/>
        </p:nvSpPr>
        <p:spPr>
          <a:xfrm>
            <a:off x="3347864" y="285293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Título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686DA3F-D1EF-4DE3-9FC3-C9582B155094}"/>
              </a:ext>
            </a:extLst>
          </p:cNvPr>
          <p:cNvSpPr txBox="1"/>
          <p:nvPr/>
        </p:nvSpPr>
        <p:spPr>
          <a:xfrm>
            <a:off x="3347864" y="284951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27475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/>
        </p:nvCxnSpPr>
        <p:spPr>
          <a:xfrm>
            <a:off x="107504" y="958662"/>
            <a:ext cx="878497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31929" y="1340768"/>
            <a:ext cx="8144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Usar fonte tamanho 24 ou 26 para os textos.</a:t>
            </a:r>
          </a:p>
          <a:p>
            <a:pPr algn="just"/>
            <a:r>
              <a:rPr lang="pt-BR" sz="2800" dirty="0"/>
              <a:t>Tempo de exposição: 15min e 5min para arguições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775EEE1-A795-482E-96F4-ED1275354A7F}"/>
              </a:ext>
            </a:extLst>
          </p:cNvPr>
          <p:cNvSpPr txBox="1"/>
          <p:nvPr/>
        </p:nvSpPr>
        <p:spPr>
          <a:xfrm>
            <a:off x="3671900" y="18021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Título</a:t>
            </a:r>
          </a:p>
        </p:txBody>
      </p:sp>
      <p:sp>
        <p:nvSpPr>
          <p:cNvPr id="13" name="Retângulo 3">
            <a:extLst>
              <a:ext uri="{FF2B5EF4-FFF2-40B4-BE49-F238E27FC236}">
                <a16:creationId xmlns:a16="http://schemas.microsoft.com/office/drawing/2014/main" id="{C43183DF-22E5-46D7-BCC5-4556B97A0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29" y="6453335"/>
            <a:ext cx="69847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200" b="1" i="1" dirty="0">
                <a:solidFill>
                  <a:schemeClr val="bg1"/>
                </a:solidFill>
              </a:rPr>
              <a:t>Fotos e informações destes slides não podem ser utilizados sem consentimento prévio dos autores.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504ECE8-4D2C-4065-B89A-02D7989DD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470" y="6389503"/>
            <a:ext cx="1149098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758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Personalizada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37A76F"/>
      </a:accent1>
      <a:accent2>
        <a:srgbClr val="37A76F"/>
      </a:accent2>
      <a:accent3>
        <a:srgbClr val="37A76F"/>
      </a:accent3>
      <a:accent4>
        <a:srgbClr val="44C1A3"/>
      </a:accent4>
      <a:accent5>
        <a:srgbClr val="37A76F"/>
      </a:accent5>
      <a:accent6>
        <a:srgbClr val="37A76F"/>
      </a:accent6>
      <a:hlink>
        <a:srgbClr val="63A537"/>
      </a:hlink>
      <a:folHlink>
        <a:srgbClr val="37A76F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3453</TotalTime>
  <Words>41</Words>
  <Application>Microsoft Office PowerPoint</Application>
  <PresentationFormat>Apresentação na tela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Retrospectiva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</dc:creator>
  <cp:lastModifiedBy>Suzana Russo</cp:lastModifiedBy>
  <cp:revision>139</cp:revision>
  <dcterms:created xsi:type="dcterms:W3CDTF">2016-03-31T14:22:33Z</dcterms:created>
  <dcterms:modified xsi:type="dcterms:W3CDTF">2019-09-04T18:09:15Z</dcterms:modified>
</cp:coreProperties>
</file>