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4B9C"/>
    <a:srgbClr val="FFC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0382" y="365125"/>
            <a:ext cx="97834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834" y="1825625"/>
            <a:ext cx="96939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pic>
        <p:nvPicPr>
          <p:cNvPr id="7" name="Imagem 6" descr="Uma imagem contendo screenshot&#10;&#10;Descrição gerada automaticamente">
            <a:extLst>
              <a:ext uri="{FF2B5EF4-FFF2-40B4-BE49-F238E27FC236}">
                <a16:creationId xmlns:a16="http://schemas.microsoft.com/office/drawing/2014/main" id="{EEF16537-60EC-4414-8768-65098311A0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708411" y="2897259"/>
            <a:ext cx="6858000" cy="106348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D9878F4-9F53-45E4-8E12-1C268E802E58}"/>
              </a:ext>
            </a:extLst>
          </p:cNvPr>
          <p:cNvSpPr txBox="1"/>
          <p:nvPr userDrawn="1"/>
        </p:nvSpPr>
        <p:spPr>
          <a:xfrm rot="16200000">
            <a:off x="-3003287" y="3439174"/>
            <a:ext cx="62681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Toda informação contida nesses slides não podem ser reproduzida sem o consentimento dos autores.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1CCC4DE-207F-468F-A1EC-1C337D019873}"/>
              </a:ext>
            </a:extLst>
          </p:cNvPr>
          <p:cNvSpPr/>
          <p:nvPr userDrawn="1"/>
        </p:nvSpPr>
        <p:spPr>
          <a:xfrm>
            <a:off x="1252334" y="-966"/>
            <a:ext cx="10939666" cy="290310"/>
          </a:xfrm>
          <a:prstGeom prst="rect">
            <a:avLst/>
          </a:prstGeom>
          <a:solidFill>
            <a:srgbClr val="FFC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>
                <a:solidFill>
                  <a:srgbClr val="774B9C"/>
                </a:solidFill>
              </a:rPr>
              <a:t>Para </a:t>
            </a:r>
            <a:r>
              <a:rPr lang="pt-BR" sz="1400" b="1" dirty="0">
                <a:solidFill>
                  <a:srgbClr val="774B9C"/>
                </a:solidFill>
              </a:rPr>
              <a:t>validar a participação </a:t>
            </a:r>
            <a:r>
              <a:rPr lang="pt-BR" sz="1400" b="0" dirty="0">
                <a:solidFill>
                  <a:srgbClr val="774B9C"/>
                </a:solidFill>
              </a:rPr>
              <a:t>e ter direito a certificado, ao entrar na sala,</a:t>
            </a:r>
            <a:r>
              <a:rPr lang="pt-BR" sz="1400" b="1" dirty="0">
                <a:solidFill>
                  <a:srgbClr val="774B9C"/>
                </a:solidFill>
              </a:rPr>
              <a:t> identifique-se no </a:t>
            </a:r>
            <a:r>
              <a:rPr lang="pt-BR" sz="1400" b="1" i="1" dirty="0">
                <a:solidFill>
                  <a:srgbClr val="774B9C"/>
                </a:solidFill>
              </a:rPr>
              <a:t>chat</a:t>
            </a:r>
            <a:r>
              <a:rPr lang="pt-BR" sz="1400" b="1" dirty="0">
                <a:solidFill>
                  <a:srgbClr val="774B9C"/>
                </a:solidFill>
              </a:rPr>
              <a:t> </a:t>
            </a:r>
            <a:r>
              <a:rPr lang="pt-BR" sz="1400" b="0" dirty="0">
                <a:solidFill>
                  <a:srgbClr val="774B9C"/>
                </a:solidFill>
              </a:rPr>
              <a:t>com </a:t>
            </a:r>
            <a:r>
              <a:rPr lang="pt-BR" sz="1400" b="1" dirty="0">
                <a:solidFill>
                  <a:srgbClr val="774B9C"/>
                </a:solidFill>
              </a:rPr>
              <a:t>Nome Completo e Instituição.</a:t>
            </a:r>
          </a:p>
        </p:txBody>
      </p:sp>
    </p:spTree>
    <p:extLst>
      <p:ext uri="{BB962C8B-B14F-4D97-AF65-F5344CB8AC3E}">
        <p14:creationId xmlns:p14="http://schemas.microsoft.com/office/powerpoint/2010/main" val="21932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3759200" y="3136612"/>
            <a:ext cx="5049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MODELO DE APRESENTAÇÃO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5354320" y="4594106"/>
            <a:ext cx="305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AUTORES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CBB29D5-E7E8-4A35-A3BF-8D483FAB5214}"/>
              </a:ext>
            </a:extLst>
          </p:cNvPr>
          <p:cNvSpPr txBox="1"/>
          <p:nvPr/>
        </p:nvSpPr>
        <p:spPr>
          <a:xfrm>
            <a:off x="4013200" y="49784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INFORMAÇÕES DA INSTITUIÇÃO, PROGRAMA</a:t>
            </a:r>
          </a:p>
        </p:txBody>
      </p:sp>
    </p:spTree>
    <p:extLst>
      <p:ext uri="{BB962C8B-B14F-4D97-AF65-F5344CB8AC3E}">
        <p14:creationId xmlns:p14="http://schemas.microsoft.com/office/powerpoint/2010/main" val="84858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8280400" y="373092"/>
            <a:ext cx="2783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037840" y="2135386"/>
            <a:ext cx="735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 a 2 slides contendo: Introdução, objetivos, relevância do trabalho.</a:t>
            </a:r>
          </a:p>
        </p:txBody>
      </p:sp>
    </p:spTree>
    <p:extLst>
      <p:ext uri="{BB962C8B-B14F-4D97-AF65-F5344CB8AC3E}">
        <p14:creationId xmlns:p14="http://schemas.microsoft.com/office/powerpoint/2010/main" val="371273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7914640" y="373092"/>
            <a:ext cx="314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METODOLOGIA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037840" y="2135386"/>
            <a:ext cx="809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 slide com a metodologia. Não incluir referencial teórico na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128135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7914640" y="373092"/>
            <a:ext cx="314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RESULTADOS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139440" y="2226826"/>
            <a:ext cx="6217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Apresentar os principais resultados do capítulo. </a:t>
            </a:r>
          </a:p>
          <a:p>
            <a:r>
              <a:rPr lang="pt-BR" dirty="0"/>
              <a:t>USAR A QUANTIDADE NECESSÁRIA DE SLIDES.</a:t>
            </a:r>
          </a:p>
          <a:p>
            <a:r>
              <a:rPr lang="pt-BR" b="1" dirty="0"/>
              <a:t>Lembrar que a apresentação será de </a:t>
            </a:r>
            <a:r>
              <a:rPr lang="pt-BR" b="1" dirty="0">
                <a:highlight>
                  <a:srgbClr val="FFFF00"/>
                </a:highlight>
              </a:rPr>
              <a:t>no máximo 10mim</a:t>
            </a:r>
            <a:r>
              <a:rPr lang="pt-B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429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4582160" y="322292"/>
            <a:ext cx="719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REFERÊNCIAS OU AGRADECIMENTOS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129280" y="2277626"/>
            <a:ext cx="696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Colocar as referências usadas nos slides, se não precisou usar, pode usar esse slide para os agradecimentos.</a:t>
            </a:r>
          </a:p>
        </p:txBody>
      </p:sp>
    </p:spTree>
    <p:extLst>
      <p:ext uri="{BB962C8B-B14F-4D97-AF65-F5344CB8AC3E}">
        <p14:creationId xmlns:p14="http://schemas.microsoft.com/office/powerpoint/2010/main" val="3657636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86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Russo</dc:creator>
  <cp:lastModifiedBy>Suzana Russo</cp:lastModifiedBy>
  <cp:revision>10</cp:revision>
  <dcterms:created xsi:type="dcterms:W3CDTF">2020-07-20T14:11:43Z</dcterms:created>
  <dcterms:modified xsi:type="dcterms:W3CDTF">2020-07-27T15:34:04Z</dcterms:modified>
</cp:coreProperties>
</file>