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1680150" cy="35639375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819275" indent="-14335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3641725" indent="-2870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5464175" indent="-43068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7285038" indent="-57419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25">
          <p15:clr>
            <a:srgbClr val="A4A3A4"/>
          </p15:clr>
        </p15:guide>
        <p15:guide id="2" pos="99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423D"/>
    <a:srgbClr val="003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2068" y="72"/>
      </p:cViewPr>
      <p:guideLst>
        <p:guide orient="horz" pos="11225"/>
        <p:guide pos="99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03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aixaDeTexto 20">
            <a:extLst>
              <a:ext uri="{FF2B5EF4-FFF2-40B4-BE49-F238E27FC236}">
                <a16:creationId xmlns:a16="http://schemas.microsoft.com/office/drawing/2014/main" id="{555CA88F-F692-2ED1-1D16-2D0C0DCE683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3338" y="34575750"/>
            <a:ext cx="31575375" cy="974725"/>
          </a:xfrm>
          <a:prstGeom prst="rect">
            <a:avLst/>
          </a:prstGeom>
          <a:noFill/>
          <a:ln>
            <a:noFill/>
          </a:ln>
        </p:spPr>
        <p:txBody>
          <a:bodyPr lIns="316777" tIns="158389" rIns="316777" bIns="158389">
            <a:spAutoFit/>
          </a:bodyPr>
          <a:lstStyle/>
          <a:p>
            <a:pPr algn="ctr" eaLnBrk="1" hangingPunct="1">
              <a:defRPr/>
            </a:pPr>
            <a:r>
              <a:rPr lang="pt-BR" altLang="pt-BR" sz="4179" b="1" i="1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Fotos e informações deste banner não podem ser utilizadas sem consentimento  prévio. </a:t>
            </a:r>
            <a:endParaRPr lang="pt-BR" altLang="pt-BR" sz="4179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7" name="Rectangle 8">
            <a:extLst>
              <a:ext uri="{FF2B5EF4-FFF2-40B4-BE49-F238E27FC236}">
                <a16:creationId xmlns:a16="http://schemas.microsoft.com/office/drawing/2014/main" id="{BF55942B-ADDC-AB67-8384-3F15B65C5C1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89000"/>
            <a:ext cx="639763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16777" tIns="158389" rIns="316777" bIns="158389" anchor="ctr">
            <a:spAutoFit/>
          </a:bodyPr>
          <a:lstStyle/>
          <a:p>
            <a:pPr eaLnBrk="1" hangingPunct="1"/>
            <a:endParaRPr lang="pt-BR" altLang="pt-BR"/>
          </a:p>
        </p:txBody>
      </p:sp>
      <p:pic>
        <p:nvPicPr>
          <p:cNvPr id="1028" name="Imagem 2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1E2047F6-8816-D2B5-6756-13CE45898F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1225550"/>
            <a:ext cx="25561925" cy="284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5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5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5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5200">
          <a:solidFill>
            <a:schemeClr val="tx1"/>
          </a:solidFill>
          <a:latin typeface="Calibri" pitchFamily="34" charset="0"/>
        </a:defRPr>
      </a:lvl5pPr>
      <a:lvl6pPr marL="1583859" algn="ctr" rtl="0" fontAlgn="base">
        <a:spcBef>
          <a:spcPct val="0"/>
        </a:spcBef>
        <a:spcAft>
          <a:spcPct val="0"/>
        </a:spcAft>
        <a:defRPr sz="15252">
          <a:solidFill>
            <a:schemeClr val="tx1"/>
          </a:solidFill>
          <a:latin typeface="Calibri" pitchFamily="34" charset="0"/>
        </a:defRPr>
      </a:lvl6pPr>
      <a:lvl7pPr marL="3167720" algn="ctr" rtl="0" fontAlgn="base">
        <a:spcBef>
          <a:spcPct val="0"/>
        </a:spcBef>
        <a:spcAft>
          <a:spcPct val="0"/>
        </a:spcAft>
        <a:defRPr sz="15252">
          <a:solidFill>
            <a:schemeClr val="tx1"/>
          </a:solidFill>
          <a:latin typeface="Calibri" pitchFamily="34" charset="0"/>
        </a:defRPr>
      </a:lvl7pPr>
      <a:lvl8pPr marL="4751579" algn="ctr" rtl="0" fontAlgn="base">
        <a:spcBef>
          <a:spcPct val="0"/>
        </a:spcBef>
        <a:spcAft>
          <a:spcPct val="0"/>
        </a:spcAft>
        <a:defRPr sz="15252">
          <a:solidFill>
            <a:schemeClr val="tx1"/>
          </a:solidFill>
          <a:latin typeface="Calibri" pitchFamily="34" charset="0"/>
        </a:defRPr>
      </a:lvl8pPr>
      <a:lvl9pPr marL="6335440" algn="ctr" rtl="0" fontAlgn="base">
        <a:spcBef>
          <a:spcPct val="0"/>
        </a:spcBef>
        <a:spcAft>
          <a:spcPct val="0"/>
        </a:spcAft>
        <a:defRPr sz="15252">
          <a:solidFill>
            <a:schemeClr val="tx1"/>
          </a:solidFill>
          <a:latin typeface="Calibri" pitchFamily="34" charset="0"/>
        </a:defRPr>
      </a:lvl9pPr>
    </p:titleStyle>
    <p:bodyStyle>
      <a:lvl1pPr marL="1185863" indent="-11858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0" indent="-989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957638" indent="-7905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541963" indent="-7905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124700" indent="-7905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11229" indent="-791930" algn="l" defTabSz="3167720" rtl="0" eaLnBrk="1" latinLnBrk="0" hangingPunct="1">
        <a:spcBef>
          <a:spcPct val="20000"/>
        </a:spcBef>
        <a:buFont typeface="Arial" pitchFamily="34" charset="0"/>
        <a:buChar char="•"/>
        <a:defRPr sz="6966" kern="1200">
          <a:solidFill>
            <a:schemeClr val="tx1"/>
          </a:solidFill>
          <a:latin typeface="+mn-lt"/>
          <a:ea typeface="+mn-ea"/>
          <a:cs typeface="+mn-cs"/>
        </a:defRPr>
      </a:lvl6pPr>
      <a:lvl7pPr marL="10295089" indent="-791930" algn="l" defTabSz="3167720" rtl="0" eaLnBrk="1" latinLnBrk="0" hangingPunct="1">
        <a:spcBef>
          <a:spcPct val="20000"/>
        </a:spcBef>
        <a:buFont typeface="Arial" pitchFamily="34" charset="0"/>
        <a:buChar char="•"/>
        <a:defRPr sz="6966" kern="1200">
          <a:solidFill>
            <a:schemeClr val="tx1"/>
          </a:solidFill>
          <a:latin typeface="+mn-lt"/>
          <a:ea typeface="+mn-ea"/>
          <a:cs typeface="+mn-cs"/>
        </a:defRPr>
      </a:lvl7pPr>
      <a:lvl8pPr marL="11878949" indent="-791930" algn="l" defTabSz="3167720" rtl="0" eaLnBrk="1" latinLnBrk="0" hangingPunct="1">
        <a:spcBef>
          <a:spcPct val="20000"/>
        </a:spcBef>
        <a:buFont typeface="Arial" pitchFamily="34" charset="0"/>
        <a:buChar char="•"/>
        <a:defRPr sz="6966" kern="1200">
          <a:solidFill>
            <a:schemeClr val="tx1"/>
          </a:solidFill>
          <a:latin typeface="+mn-lt"/>
          <a:ea typeface="+mn-ea"/>
          <a:cs typeface="+mn-cs"/>
        </a:defRPr>
      </a:lvl8pPr>
      <a:lvl9pPr marL="13462809" indent="-791930" algn="l" defTabSz="3167720" rtl="0" eaLnBrk="1" latinLnBrk="0" hangingPunct="1">
        <a:spcBef>
          <a:spcPct val="20000"/>
        </a:spcBef>
        <a:buFont typeface="Arial" pitchFamily="34" charset="0"/>
        <a:buChar char="•"/>
        <a:defRPr sz="69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167720" rtl="0" eaLnBrk="1" latinLnBrk="0" hangingPunct="1">
        <a:defRPr sz="6232" kern="1200">
          <a:solidFill>
            <a:schemeClr val="tx1"/>
          </a:solidFill>
          <a:latin typeface="+mn-lt"/>
          <a:ea typeface="+mn-ea"/>
          <a:cs typeface="+mn-cs"/>
        </a:defRPr>
      </a:lvl1pPr>
      <a:lvl2pPr marL="1583859" algn="l" defTabSz="3167720" rtl="0" eaLnBrk="1" latinLnBrk="0" hangingPunct="1">
        <a:defRPr sz="6232" kern="1200">
          <a:solidFill>
            <a:schemeClr val="tx1"/>
          </a:solidFill>
          <a:latin typeface="+mn-lt"/>
          <a:ea typeface="+mn-ea"/>
          <a:cs typeface="+mn-cs"/>
        </a:defRPr>
      </a:lvl2pPr>
      <a:lvl3pPr marL="3167720" algn="l" defTabSz="3167720" rtl="0" eaLnBrk="1" latinLnBrk="0" hangingPunct="1">
        <a:defRPr sz="6232" kern="1200">
          <a:solidFill>
            <a:schemeClr val="tx1"/>
          </a:solidFill>
          <a:latin typeface="+mn-lt"/>
          <a:ea typeface="+mn-ea"/>
          <a:cs typeface="+mn-cs"/>
        </a:defRPr>
      </a:lvl3pPr>
      <a:lvl4pPr marL="4751579" algn="l" defTabSz="3167720" rtl="0" eaLnBrk="1" latinLnBrk="0" hangingPunct="1">
        <a:defRPr sz="6232" kern="1200">
          <a:solidFill>
            <a:schemeClr val="tx1"/>
          </a:solidFill>
          <a:latin typeface="+mn-lt"/>
          <a:ea typeface="+mn-ea"/>
          <a:cs typeface="+mn-cs"/>
        </a:defRPr>
      </a:lvl4pPr>
      <a:lvl5pPr marL="6335440" algn="l" defTabSz="3167720" rtl="0" eaLnBrk="1" latinLnBrk="0" hangingPunct="1">
        <a:defRPr sz="6232" kern="1200">
          <a:solidFill>
            <a:schemeClr val="tx1"/>
          </a:solidFill>
          <a:latin typeface="+mn-lt"/>
          <a:ea typeface="+mn-ea"/>
          <a:cs typeface="+mn-cs"/>
        </a:defRPr>
      </a:lvl5pPr>
      <a:lvl6pPr marL="7919299" algn="l" defTabSz="3167720" rtl="0" eaLnBrk="1" latinLnBrk="0" hangingPunct="1">
        <a:defRPr sz="6232" kern="1200">
          <a:solidFill>
            <a:schemeClr val="tx1"/>
          </a:solidFill>
          <a:latin typeface="+mn-lt"/>
          <a:ea typeface="+mn-ea"/>
          <a:cs typeface="+mn-cs"/>
        </a:defRPr>
      </a:lvl6pPr>
      <a:lvl7pPr marL="9503159" algn="l" defTabSz="3167720" rtl="0" eaLnBrk="1" latinLnBrk="0" hangingPunct="1">
        <a:defRPr sz="6232" kern="1200">
          <a:solidFill>
            <a:schemeClr val="tx1"/>
          </a:solidFill>
          <a:latin typeface="+mn-lt"/>
          <a:ea typeface="+mn-ea"/>
          <a:cs typeface="+mn-cs"/>
        </a:defRPr>
      </a:lvl7pPr>
      <a:lvl8pPr marL="11087019" algn="l" defTabSz="3167720" rtl="0" eaLnBrk="1" latinLnBrk="0" hangingPunct="1">
        <a:defRPr sz="6232" kern="1200">
          <a:solidFill>
            <a:schemeClr val="tx1"/>
          </a:solidFill>
          <a:latin typeface="+mn-lt"/>
          <a:ea typeface="+mn-ea"/>
          <a:cs typeface="+mn-cs"/>
        </a:defRPr>
      </a:lvl8pPr>
      <a:lvl9pPr marL="12670878" algn="l" defTabSz="3167720" rtl="0" eaLnBrk="1" latinLnBrk="0" hangingPunct="1">
        <a:defRPr sz="6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Company>UFBA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teste</dc:title>
  <dc:creator>Cristina Quintela</dc:creator>
  <cp:lastModifiedBy>Suzana Russo</cp:lastModifiedBy>
  <cp:revision>51</cp:revision>
  <dcterms:created xsi:type="dcterms:W3CDTF">2008-05-17T12:13:22Z</dcterms:created>
  <dcterms:modified xsi:type="dcterms:W3CDTF">2023-04-12T18:45:38Z</dcterms:modified>
</cp:coreProperties>
</file>