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2" r:id="rId4"/>
    <p:sldId id="271" r:id="rId5"/>
    <p:sldId id="273" r:id="rId6"/>
    <p:sldId id="274" r:id="rId7"/>
    <p:sldId id="275" r:id="rId8"/>
    <p:sldId id="276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1C029F-B3A1-4B97-B003-0B847CA8EFED}" v="12" dt="2021-03-30T16:03:53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028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4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390C5-3742-4F8F-906A-EB8F8E605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977EFF-5223-459F-963A-5584649D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DE7DEA-9C80-4EA8-A066-AF1B3089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96A-D851-4D21-87EE-7AA430211B2B}" type="datetimeFigureOut">
              <a:rPr lang="pt-BR" smtClean="0"/>
              <a:t>01/04/2021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084809-ECC5-4F16-AD72-D5EF1D463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B00DAA-0C59-49F9-A85C-F00DBB11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CC3E-4A2F-4618-B7C4-EE49032163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110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38F8B-4B66-43AC-877D-66F89B377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0DE93A0-3432-4A8A-8AD7-3B6470EF9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C0AB22-4370-4DC1-9B06-222015D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96A-D851-4D21-87EE-7AA430211B2B}" type="datetimeFigureOut">
              <a:rPr lang="pt-BR" smtClean="0"/>
              <a:t>01/04/2021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2BCD76-434B-49AC-9429-8BC484A4A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069C7F-5F42-4967-AC32-88AF3984B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CC3E-4A2F-4618-B7C4-EE49032163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24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8E40A6-A685-44AD-8C63-7EB365C96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9536F9B-CB3C-427B-9355-C57FE1DF6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E8B8A6-91B2-4E75-B146-8EECB0C28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96A-D851-4D21-87EE-7AA430211B2B}" type="datetimeFigureOut">
              <a:rPr lang="pt-BR" smtClean="0"/>
              <a:t>01/04/2021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D44BE8-F6DD-444E-BC8B-A2193C130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07F386-ACB9-45CD-9859-A3F9F7463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CC3E-4A2F-4618-B7C4-EE49032163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84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68BFB-D7FE-4559-8AC2-84D445FDF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BF1EE4-806D-4465-B141-17A0BA9F7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3739D5-AB35-4B82-BE94-DE01FA21D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96A-D851-4D21-87EE-7AA430211B2B}" type="datetimeFigureOut">
              <a:rPr lang="pt-BR" smtClean="0"/>
              <a:t>01/04/2021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12ED7E-78E9-4F5F-85E1-9469E3AEF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555831-171A-49E7-AE77-5D5B732E1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CC3E-4A2F-4618-B7C4-EE49032163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93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A53FD5-7230-4DEA-B281-1F805A87C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5AEAAC-1638-4681-BDBD-4777B783B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ECF134-0632-4DB6-A7E4-30F45520F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96A-D851-4D21-87EE-7AA430211B2B}" type="datetimeFigureOut">
              <a:rPr lang="pt-BR" smtClean="0"/>
              <a:t>01/04/2021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CFABC6-F51F-46F7-8E89-B6009CEBC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D82AD2-B6B7-422E-A4E7-69A6D133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CC3E-4A2F-4618-B7C4-EE49032163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448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8CE184-871E-403A-B6FD-CDCE2412F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0B060B-F34B-4B56-B5F8-5ABBA157C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4A868FE-039A-4A4D-9CD3-E4DB8F9B8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B42E40-6CCA-4EFB-A7E5-934787DC9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96A-D851-4D21-87EE-7AA430211B2B}" type="datetimeFigureOut">
              <a:rPr lang="pt-BR" smtClean="0"/>
              <a:t>01/04/2021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C9CFFBA-3A2F-4BBF-A20D-1461232D6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08700A-9863-40E5-B069-D66D28008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CC3E-4A2F-4618-B7C4-EE49032163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40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6EA30-9D89-425C-94C3-57B73299E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2AE89FC-3385-4620-B940-64A319AC1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1250972-F36D-4584-B9F3-9E2390EBE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13A9B63-2266-4F0C-B813-D029A15CF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C0E37B-1F06-4F03-A36F-300F08AB5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A15CE06-AB22-4947-91FD-6885534B1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96A-D851-4D21-87EE-7AA430211B2B}" type="datetimeFigureOut">
              <a:rPr lang="pt-BR" smtClean="0"/>
              <a:t>01/04/2021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26D02F0-4331-4EF1-AD4E-F9B8C63A9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59565F3-673E-4EDE-8ABF-E07ED037A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CC3E-4A2F-4618-B7C4-EE49032163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4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E7E180-B9FD-41FC-8317-B67FE3458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6F1FEA2-560A-4E0F-AB69-556395034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96A-D851-4D21-87EE-7AA430211B2B}" type="datetimeFigureOut">
              <a:rPr lang="pt-BR" smtClean="0"/>
              <a:t>01/04/2021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5F75D3D-E7C1-424E-839E-9EE6D6ECC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845C02-1DA8-460E-A6C8-FF5DB4CD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CC3E-4A2F-4618-B7C4-EE49032163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86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958F32D-92FB-4667-A354-FDEB9C21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96A-D851-4D21-87EE-7AA430211B2B}" type="datetimeFigureOut">
              <a:rPr lang="pt-BR" smtClean="0"/>
              <a:t>01/04/2021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A895C9B-0995-4BDA-A044-70FB6565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41474A9-F02E-4CF8-B007-D9ACC5F9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CC3E-4A2F-4618-B7C4-EE49032163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24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66368A-0C0A-478C-862B-2A4FF1FA5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A9EBFA-7485-46EC-88DB-B69705453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26E5E2F-BF7C-4E07-AB28-AC56AA74E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F34DBE3-EFBA-4287-AB4C-4A08110B4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96A-D851-4D21-87EE-7AA430211B2B}" type="datetimeFigureOut">
              <a:rPr lang="pt-BR" smtClean="0"/>
              <a:t>01/04/2021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B608EE-13D8-4AA1-91DA-D51F2876B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303CE7A-24A7-4EAA-9844-BB7DB1FCE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CC3E-4A2F-4618-B7C4-EE49032163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59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A4A459-9479-48B3-8C12-41B06A5DB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C795975-A7D5-40C0-8A5F-8879D0479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AECC81-55FF-410D-95B0-76F5E36B1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974B08-B19E-4524-B988-93A688ED5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96A-D851-4D21-87EE-7AA430211B2B}" type="datetimeFigureOut">
              <a:rPr lang="pt-BR" smtClean="0"/>
              <a:t>01/04/2021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7FCDFA-45B6-487B-AB04-11D7FE9AD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48F9DE6-78BA-4444-8F30-29006D4CB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CC3E-4A2F-4618-B7C4-EE49032163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9952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9033A65-802C-47E0-AF95-464AB1CBB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DE4174-2F0A-4712-ABAF-36D0CB2D3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EF0612-78B1-4651-8D26-29587E2869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B796A-D851-4D21-87EE-7AA430211B2B}" type="datetimeFigureOut">
              <a:rPr lang="pt-BR" smtClean="0"/>
              <a:t>01/04/2021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500D84-AD9C-4CF3-89CC-AE776E8EE1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0CC20C-C301-480A-A7E3-9EBEB9CBE4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5CC3E-4A2F-4618-B7C4-EE49032163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19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CaixaDeTexto 7">
            <a:extLst>
              <a:ext uri="{FF2B5EF4-FFF2-40B4-BE49-F238E27FC236}">
                <a16:creationId xmlns:a16="http://schemas.microsoft.com/office/drawing/2014/main" id="{15E74C91-FF54-4343-901B-8334DEEF3E7B}"/>
              </a:ext>
            </a:extLst>
          </p:cNvPr>
          <p:cNvSpPr txBox="1"/>
          <p:nvPr/>
        </p:nvSpPr>
        <p:spPr>
          <a:xfrm>
            <a:off x="2854959" y="6581001"/>
            <a:ext cx="6858001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pt-BR" sz="1200" dirty="0"/>
              <a:t>Toda informação contida nesses slides não pode ser reproduzida sem o consentimentos dos autores.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6FDC995-8379-4052-B66A-8ACF2EF35B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597"/>
          <a:stretch/>
        </p:blipFill>
        <p:spPr>
          <a:xfrm>
            <a:off x="2854959" y="98064"/>
            <a:ext cx="6858000" cy="1116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ADCF8218-C2C7-495D-867B-753B3F8E84A4}"/>
              </a:ext>
            </a:extLst>
          </p:cNvPr>
          <p:cNvSpPr txBox="1"/>
          <p:nvPr/>
        </p:nvSpPr>
        <p:spPr>
          <a:xfrm>
            <a:off x="3759200" y="3136612"/>
            <a:ext cx="5049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MODELO DE APRESENTAÇÃO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BF3DF3D-B321-4874-9EC3-B477B9A6E25B}"/>
              </a:ext>
            </a:extLst>
          </p:cNvPr>
          <p:cNvSpPr txBox="1"/>
          <p:nvPr/>
        </p:nvSpPr>
        <p:spPr>
          <a:xfrm>
            <a:off x="5354320" y="4594106"/>
            <a:ext cx="3058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AUTORES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CBB29D5-E7E8-4A35-A3BF-8D483FAB5214}"/>
              </a:ext>
            </a:extLst>
          </p:cNvPr>
          <p:cNvSpPr txBox="1"/>
          <p:nvPr/>
        </p:nvSpPr>
        <p:spPr>
          <a:xfrm>
            <a:off x="4196155" y="533895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INFORMAÇÕES DA INSTITUIÇÃO, PROGRAMA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602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CaixaDeTexto 7">
            <a:extLst>
              <a:ext uri="{FF2B5EF4-FFF2-40B4-BE49-F238E27FC236}">
                <a16:creationId xmlns:a16="http://schemas.microsoft.com/office/drawing/2014/main" id="{15E74C91-FF54-4343-901B-8334DEEF3E7B}"/>
              </a:ext>
            </a:extLst>
          </p:cNvPr>
          <p:cNvSpPr txBox="1"/>
          <p:nvPr/>
        </p:nvSpPr>
        <p:spPr>
          <a:xfrm>
            <a:off x="2854959" y="6581001"/>
            <a:ext cx="6858001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pt-BR" sz="1200" dirty="0"/>
              <a:t>Toda informação contida nesses slides não pode ser reproduzida sem o consentimentos dos autores.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6FDC995-8379-4052-B66A-8ACF2EF35B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597"/>
          <a:stretch/>
        </p:blipFill>
        <p:spPr>
          <a:xfrm>
            <a:off x="2854959" y="98064"/>
            <a:ext cx="6858000" cy="1116000"/>
          </a:xfrm>
          <a:prstGeom prst="rect">
            <a:avLst/>
          </a:prstGeom>
        </p:spPr>
      </p:pic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838200" y="195774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INTRODUÇÃO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1, no máximo, 2 slides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Problema de pesquisa</a:t>
            </a:r>
          </a:p>
          <a:p>
            <a:pPr marL="0" indent="0">
              <a:buNone/>
            </a:pPr>
            <a:r>
              <a:rPr lang="pt-BR" dirty="0"/>
              <a:t>Objetivo </a:t>
            </a:r>
          </a:p>
          <a:p>
            <a:pPr marL="0" indent="0">
              <a:buNone/>
            </a:pPr>
            <a:r>
              <a:rPr lang="pt-BR" dirty="0"/>
              <a:t>Justificativa/relevância</a:t>
            </a:r>
          </a:p>
        </p:txBody>
      </p:sp>
    </p:spTree>
    <p:extLst>
      <p:ext uri="{BB962C8B-B14F-4D97-AF65-F5344CB8AC3E}">
        <p14:creationId xmlns:p14="http://schemas.microsoft.com/office/powerpoint/2010/main" val="358923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REVISÃO DA LITERATURA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1 slide</a:t>
            </a:r>
          </a:p>
          <a:p>
            <a:pPr marL="0" indent="0">
              <a:buNone/>
            </a:pPr>
            <a:r>
              <a:rPr lang="pt-BR" dirty="0"/>
              <a:t>Só os conceitos fundamentais com referência aos autores principais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6FDC995-8379-4052-B66A-8ACF2EF35B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597"/>
          <a:stretch/>
        </p:blipFill>
        <p:spPr>
          <a:xfrm>
            <a:off x="2868022" y="469906"/>
            <a:ext cx="6858000" cy="11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55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METODOLOGIA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1 slide</a:t>
            </a:r>
          </a:p>
          <a:p>
            <a:pPr marL="0" indent="0">
              <a:buNone/>
            </a:pPr>
            <a:r>
              <a:rPr lang="pt-BR" dirty="0"/>
              <a:t>Tipo de pesquisa</a:t>
            </a:r>
          </a:p>
          <a:p>
            <a:pPr marL="0" indent="0">
              <a:buNone/>
            </a:pPr>
            <a:r>
              <a:rPr lang="pt-BR" dirty="0"/>
              <a:t>Método</a:t>
            </a:r>
          </a:p>
          <a:p>
            <a:pPr marL="0" indent="0">
              <a:buNone/>
            </a:pPr>
            <a:r>
              <a:rPr lang="pt-BR" dirty="0"/>
              <a:t>População</a:t>
            </a:r>
          </a:p>
          <a:p>
            <a:pPr marL="0" indent="0">
              <a:buNone/>
            </a:pPr>
            <a:r>
              <a:rPr lang="pt-BR" dirty="0"/>
              <a:t>Amostra</a:t>
            </a:r>
          </a:p>
          <a:p>
            <a:pPr marL="0" indent="0">
              <a:buNone/>
            </a:pPr>
            <a:r>
              <a:rPr lang="pt-BR" dirty="0"/>
              <a:t>...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6FDC995-8379-4052-B66A-8ACF2EF35B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597"/>
          <a:stretch/>
        </p:blipFill>
        <p:spPr>
          <a:xfrm>
            <a:off x="2868022" y="469906"/>
            <a:ext cx="6858000" cy="11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150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RESULTADOS DA PESQUISA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1-4 slides</a:t>
            </a:r>
          </a:p>
          <a:p>
            <a:pPr marL="0" indent="0">
              <a:buNone/>
            </a:pPr>
            <a:r>
              <a:rPr lang="pt-BR" dirty="0"/>
              <a:t>RESULTADOS </a:t>
            </a:r>
          </a:p>
          <a:p>
            <a:pPr marL="0" indent="0">
              <a:buNone/>
            </a:pPr>
            <a:r>
              <a:rPr lang="pt-BR" dirty="0"/>
              <a:t>...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6FDC995-8379-4052-B66A-8ACF2EF35B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597"/>
          <a:stretch/>
        </p:blipFill>
        <p:spPr>
          <a:xfrm>
            <a:off x="2868022" y="469906"/>
            <a:ext cx="6858000" cy="11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43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CONSIDERAÇÕES FINAIS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1 slide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6FDC995-8379-4052-B66A-8ACF2EF35B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597"/>
          <a:stretch/>
        </p:blipFill>
        <p:spPr>
          <a:xfrm>
            <a:off x="2868022" y="469906"/>
            <a:ext cx="6858000" cy="11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20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PRINCIPAIS REFERÊNCIAS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1 slide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6FDC995-8379-4052-B66A-8ACF2EF35B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597"/>
          <a:stretch/>
        </p:blipFill>
        <p:spPr>
          <a:xfrm>
            <a:off x="2868022" y="469906"/>
            <a:ext cx="6858000" cy="11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277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AGRADECIMENTO E CONTATO (NOME DO PESQUISADOR E E-MAIL)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1 slide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6FDC995-8379-4052-B66A-8ACF2EF35B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597"/>
          <a:stretch/>
        </p:blipFill>
        <p:spPr>
          <a:xfrm>
            <a:off x="2868022" y="469906"/>
            <a:ext cx="6858000" cy="11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0519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105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Avaliador</dc:creator>
  <cp:lastModifiedBy>Suzana Russo</cp:lastModifiedBy>
  <cp:revision>7</cp:revision>
  <dcterms:created xsi:type="dcterms:W3CDTF">2021-03-30T15:30:25Z</dcterms:created>
  <dcterms:modified xsi:type="dcterms:W3CDTF">2021-04-01T19:28:45Z</dcterms:modified>
</cp:coreProperties>
</file>