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84" y="-2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C60728D-A874-47D3-A62C-EEA136E54C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1ED742-CC04-450F-BF62-636C451486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8A28A-523B-46CF-90D7-DC6ABCFEA02E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6268A71-4240-4F3B-93DB-24CE5FCB3E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892C6317-DAA4-4AD9-97E2-F7AFDA0C2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B44194-F19C-4C5E-AB4F-7994A0FE88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714E25-2D41-4C8C-8F85-1F988B8B81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CE1C12-C174-4C4A-8B72-8713368CB1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727200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3454400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5183188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6910388" algn="l" defTabSz="3454400" rtl="0" fontAlgn="base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CED81139-C49D-442D-9ADD-23716D1D3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1341237-7F74-492E-B652-78E59AE73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455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535" dirty="0"/>
              <a:t>MODELO ISTI 2017</a:t>
            </a:r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E3FB60F5-B9D0-4214-81A2-F306CEFFA4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286729-F895-491B-AC59-C81499796DA3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2F8F8-2CB2-4A23-8279-9A89481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4F-3682-4007-9938-826A8DE50852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B159-040A-4B6E-994F-B13E695A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49C4-BD1F-4CD0-BD73-DDEB161C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730B-2BA9-4103-9458-139D752394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4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38A3-E036-4E84-8CDC-64E96E34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0A4E-AC50-4D36-A14A-DCBB770738F9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59819-1912-4274-B72D-2C1D9552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EAFD9-2247-481C-AF02-2DA821AC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9298-FC17-4A56-98C7-E6FDE6ACAA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61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74667-A6C2-42D3-B84F-0F462599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70A6-944A-4BE4-A17F-63FD091154E2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B0C8D-C772-4B25-B1D9-33DB09C3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DE6B8-692C-4F1C-AC3A-425A29DA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09A6-B2CC-4129-9FBD-78576736D9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6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D1ED-C425-43C2-B037-E2DFCED6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AE3F-E82F-4190-862B-8512534353B2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E70B-64CE-4581-88CF-CC2DCE3C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3D5CE-9312-4423-A545-1AF2C61C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B5B4-438D-43B7-8149-F73D37E3DE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2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31B9A-B40B-4D18-853A-EC18E9E5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5588-66A6-4C56-8460-B15A14646B8E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E7C05-CA69-49D5-8A25-D113AE3D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8591B-0F48-440C-B847-A4D16066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7625-9ECE-4613-A053-EDAC2F39B8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1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0CBC5D-9AAB-4788-89AE-37F6B948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534D-C590-4F9F-B01D-8810DEED5E0F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D1466A-E7A5-476B-B72C-67A6AF9B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07150A-160A-41B0-BD5F-FA168432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6C00-5F4D-44E8-959D-8A5620C667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2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B35F7E-1EF0-439E-8B23-777844FA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E17C-B6AE-4484-9E80-69242FF56DE2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BF3815-D07B-4011-AF27-234A86EF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70A55A-E2BC-4CA1-9B1B-E024EBB3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BDF3-542C-47B1-9D45-024DC2186A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5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9FFE84-F3DB-4678-8B3A-03C5E905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D5FF-B9B4-48E4-A982-2B80FB9A4863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C58ADC-B6CE-4E00-9B2A-564EF3E5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C0A61C-C506-4D38-B984-DBED8215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E76C-2873-4E36-AD83-DAAEFD42EE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63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50AECB-5BEF-4E0D-9642-94423B22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87EE-2D75-4F11-858C-8BFF4D2A3993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A3F6B2F-437F-426E-ACBC-5C318B20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073E7E-75F5-4620-9FF7-B283B56C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FE14-251C-4247-AAE1-4DA2895A8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29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AF0433-A2D0-4FE9-891D-A791A6DE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D08C-668C-4F97-A26B-AF73DCF906E7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9C75F7-5F39-49C1-A17D-FABDDB5A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E393E-6BE3-47E1-A678-7661DA5F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04D8-E209-4602-B17B-978059612A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60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E46424-664D-4B8D-AE37-65276968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5264-BC8B-4D16-B6AA-C5C71517D6AA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8BAF42-B3B7-472E-ABFC-28DEC916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F06FF1-553E-4168-9E00-EA195EE8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E7668-11EF-4715-A57C-AF2C00D76C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31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912BD-A4F6-43CA-A439-AAC97359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108200"/>
            <a:ext cx="27944762" cy="7654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F41BB-C382-4A70-A711-529FD6E13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263" y="10541000"/>
            <a:ext cx="27944762" cy="2512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98A75-9447-45EB-B257-4614375E7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263" y="36703000"/>
            <a:ext cx="7289800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2FABCD-9EFE-4D96-AC9C-134EB52C7D38}" type="datetimeFigureOut">
              <a:rPr lang="pt-BR"/>
              <a:pPr>
                <a:defRPr/>
              </a:pPr>
              <a:t>04/09/2019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7996-18C4-4218-942E-DA7942A57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1500" y="36703000"/>
            <a:ext cx="10936288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40597-88B8-40CA-99D4-6C23F7E7A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2225" y="36703000"/>
            <a:ext cx="7289800" cy="2108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25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42A35A-CAD6-4278-AE3C-F01000AB87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fontAlgn="base">
        <a:lnSpc>
          <a:spcPct val="90000"/>
        </a:lnSpc>
        <a:spcBef>
          <a:spcPts val="3538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fontAlgn="base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3">
            <a:extLst>
              <a:ext uri="{FF2B5EF4-FFF2-40B4-BE49-F238E27FC236}">
                <a16:creationId xmlns:a16="http://schemas.microsoft.com/office/drawing/2014/main" id="{2BC5B0D7-AE37-4511-96BC-CCB60F89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503225"/>
            <a:ext cx="27039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3200" b="1" i="1" dirty="0">
                <a:solidFill>
                  <a:srgbClr val="009999"/>
                </a:solidFill>
              </a:rPr>
              <a:t>Fotos e informações deste banner não podem ser utilizados sem consentimento prévio dos autores.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804B409-207D-4D84-861F-D30C45B05DEE}"/>
              </a:ext>
            </a:extLst>
          </p:cNvPr>
          <p:cNvSpPr/>
          <p:nvPr/>
        </p:nvSpPr>
        <p:spPr>
          <a:xfrm flipV="1">
            <a:off x="0" y="38989000"/>
            <a:ext cx="26917650" cy="68263"/>
          </a:xfrm>
          <a:prstGeom prst="rect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3076" name="Imagem 4">
            <a:extLst>
              <a:ext uri="{FF2B5EF4-FFF2-40B4-BE49-F238E27FC236}">
                <a16:creationId xmlns:a16="http://schemas.microsoft.com/office/drawing/2014/main" id="{DAB1468D-6A85-4EC6-9743-D58894F39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913" y="37968065"/>
            <a:ext cx="4488966" cy="133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 descr="Uma imagem contendo texto, sinal&#10;&#10;Descrição gerada automaticamente">
            <a:extLst>
              <a:ext uri="{FF2B5EF4-FFF2-40B4-BE49-F238E27FC236}">
                <a16:creationId xmlns:a16="http://schemas.microsoft.com/office/drawing/2014/main" id="{A938539B-8681-4788-99FE-4CB91228FA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7" y="151041"/>
            <a:ext cx="31680831" cy="39637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19</Words>
  <Application>Microsoft Office PowerPoint</Application>
  <PresentationFormat>Personalizar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Campos</dc:creator>
  <cp:lastModifiedBy>Suzana Russo</cp:lastModifiedBy>
  <cp:revision>14</cp:revision>
  <dcterms:created xsi:type="dcterms:W3CDTF">2017-08-31T11:24:18Z</dcterms:created>
  <dcterms:modified xsi:type="dcterms:W3CDTF">2019-09-04T17:23:46Z</dcterms:modified>
</cp:coreProperties>
</file>